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1CA18-34A7-42B2-92AC-D9185F16A129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EF3B6-99F7-4E03-A614-D6917A51FA91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4071966"/>
          </a:xfrm>
        </p:spPr>
        <p:txBody>
          <a:bodyPr>
            <a:normAutofit fontScale="90000"/>
          </a:bodyPr>
          <a:lstStyle/>
          <a:p>
            <a:r>
              <a:rPr lang="ar-IQ" sz="4900" dirty="0" smtClean="0">
                <a:solidFill>
                  <a:srgbClr val="FF0000"/>
                </a:solidFill>
                <a:latin typeface="Aharoni" pitchFamily="2" charset="-79"/>
              </a:rPr>
              <a:t>فحوصات الأسمنت</a:t>
            </a:r>
            <a:r>
              <a:rPr lang="en-US" sz="49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900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Cement Tests </a:t>
            </a: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التجربة الأولى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فحص نعومة الاسمنت</a:t>
            </a:r>
            <a:br>
              <a:rPr lang="ar-IQ" dirty="0" smtClean="0">
                <a:latin typeface="Aharoni" pitchFamily="2" charset="-79"/>
              </a:rPr>
            </a:br>
            <a:r>
              <a:rPr lang="en-US" dirty="0">
                <a:latin typeface="Aharoni" pitchFamily="2" charset="-79"/>
                <a:cs typeface="Aharoni" pitchFamily="2" charset="-79"/>
              </a:rPr>
              <a:t> Fineness Test for Cement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 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580"/>
            <a:ext cx="8001056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</Words>
  <Application>Microsoft Office PowerPoint</Application>
  <PresentationFormat>عرض على الشاشة (3:4)‏</PresentationFormat>
  <Paragraphs>1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فحوصات الأسمنت Cement Tests   التجربة الأولى فحص نعومة الاسمنت  Fineness Test for Cement   </vt:lpstr>
      <vt:lpstr>الشريحة 2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السمنت Cement Tests   التجربة الأولى فحص نعومة الاسمنت  Fineness Test for Cement</dc:title>
  <dc:creator>DR.Ahmed Saker 2O14</dc:creator>
  <cp:lastModifiedBy>DR.Ahmed Saker 2O14</cp:lastModifiedBy>
  <cp:revision>9</cp:revision>
  <dcterms:created xsi:type="dcterms:W3CDTF">2018-11-10T09:28:47Z</dcterms:created>
  <dcterms:modified xsi:type="dcterms:W3CDTF">2018-11-10T10:47:55Z</dcterms:modified>
</cp:coreProperties>
</file>